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10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03EAC-A4B9-4B0C-B330-E804E3B30A36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11C26-12DA-4752-B2E4-64481F76F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56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tXGmnR9F5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O2Ivw2S-BQ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Ulq2OA_Z0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3uVQIhSYfY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5DS2DnsJ0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Poetry</a:t>
            </a:r>
            <a:r>
              <a:rPr lang="nl-NL" dirty="0" smtClean="0"/>
              <a:t>	- </a:t>
            </a:r>
            <a:r>
              <a:rPr lang="nl-NL" dirty="0" err="1" smtClean="0"/>
              <a:t>lesson</a:t>
            </a:r>
            <a:r>
              <a:rPr lang="nl-NL" dirty="0" smtClean="0"/>
              <a:t>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Tongue twisters </a:t>
            </a:r>
            <a:r>
              <a:rPr lang="nl-NL" dirty="0" smtClean="0"/>
              <a:t>&amp; </a:t>
            </a:r>
            <a:r>
              <a:rPr lang="nl-NL" dirty="0" err="1" smtClean="0"/>
              <a:t>fairytale</a:t>
            </a:r>
            <a:r>
              <a:rPr lang="nl-NL" dirty="0" smtClean="0"/>
              <a:t> </a:t>
            </a:r>
            <a:r>
              <a:rPr lang="nl-NL" dirty="0" err="1" smtClean="0"/>
              <a:t>poems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81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Cinderella</a:t>
            </a:r>
            <a:endParaRPr lang="nl-NL" dirty="0"/>
          </a:p>
        </p:txBody>
      </p:sp>
      <p:pic>
        <p:nvPicPr>
          <p:cNvPr id="4" name="MtXGmnR9F5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727269" y="1700784"/>
            <a:ext cx="5855095" cy="329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3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Goldilocks</a:t>
            </a:r>
            <a:endParaRPr lang="nl-NL" dirty="0"/>
          </a:p>
        </p:txBody>
      </p:sp>
      <p:pic>
        <p:nvPicPr>
          <p:cNvPr id="4" name="BO2Ivw2S-B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61806" y="1700784"/>
            <a:ext cx="6045522" cy="340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3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Snow</a:t>
            </a:r>
            <a:r>
              <a:rPr lang="nl-NL" dirty="0" smtClean="0"/>
              <a:t> White</a:t>
            </a:r>
            <a:endParaRPr lang="nl-NL" dirty="0"/>
          </a:p>
        </p:txBody>
      </p:sp>
      <p:pic>
        <p:nvPicPr>
          <p:cNvPr id="4" name="zUlq2OA_Z0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26971" y="1700784"/>
            <a:ext cx="6064261" cy="341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7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Little Red </a:t>
            </a:r>
            <a:r>
              <a:rPr lang="nl-NL" dirty="0" err="1" smtClean="0"/>
              <a:t>Riding</a:t>
            </a:r>
            <a:r>
              <a:rPr lang="nl-NL" dirty="0" smtClean="0"/>
              <a:t> </a:t>
            </a:r>
            <a:r>
              <a:rPr lang="nl-NL" dirty="0" err="1" smtClean="0"/>
              <a:t>Hood</a:t>
            </a:r>
            <a:endParaRPr lang="nl-NL" dirty="0"/>
          </a:p>
        </p:txBody>
      </p:sp>
      <p:pic>
        <p:nvPicPr>
          <p:cNvPr id="4" name="Y3uVQIhSYf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68452" y="1700784"/>
            <a:ext cx="5855095" cy="329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57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788434" cy="1233424"/>
          </a:xfrm>
        </p:spPr>
        <p:txBody>
          <a:bodyPr/>
          <a:lstStyle/>
          <a:p>
            <a:r>
              <a:rPr lang="nl-NL" dirty="0" err="1" smtClean="0"/>
              <a:t>Which</a:t>
            </a:r>
            <a:r>
              <a:rPr lang="nl-NL" dirty="0" smtClean="0"/>
              <a:t> of these </a:t>
            </a:r>
            <a:r>
              <a:rPr lang="nl-NL" dirty="0" err="1" smtClean="0"/>
              <a:t>poetic</a:t>
            </a:r>
            <a:r>
              <a:rPr lang="nl-NL" dirty="0" smtClean="0"/>
              <a:t> </a:t>
            </a:r>
            <a:r>
              <a:rPr lang="nl-NL" dirty="0" err="1" smtClean="0"/>
              <a:t>elements</a:t>
            </a:r>
            <a:r>
              <a:rPr lang="nl-NL" dirty="0" smtClean="0"/>
              <a:t> </a:t>
            </a:r>
            <a:r>
              <a:rPr lang="nl-NL" dirty="0" err="1" smtClean="0"/>
              <a:t>did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hear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41120" y="1901953"/>
            <a:ext cx="9509760" cy="4106962"/>
          </a:xfrm>
        </p:spPr>
        <p:txBody>
          <a:bodyPr numCol="2">
            <a:normAutofit/>
          </a:bodyPr>
          <a:lstStyle/>
          <a:p>
            <a:pPr lvl="0"/>
            <a:r>
              <a:rPr lang="en-GB" dirty="0"/>
              <a:t>M</a:t>
            </a:r>
            <a:r>
              <a:rPr lang="en-GB" dirty="0" smtClean="0"/>
              <a:t>etaphor</a:t>
            </a:r>
            <a:endParaRPr lang="nl-NL" dirty="0"/>
          </a:p>
          <a:p>
            <a:pPr lvl="0"/>
            <a:r>
              <a:rPr lang="en-GB" dirty="0"/>
              <a:t>O</a:t>
            </a:r>
            <a:r>
              <a:rPr lang="en-GB" dirty="0" smtClean="0"/>
              <a:t>xymoron</a:t>
            </a:r>
            <a:endParaRPr lang="nl-NL" dirty="0"/>
          </a:p>
          <a:p>
            <a:pPr lvl="0"/>
            <a:r>
              <a:rPr lang="en-GB" dirty="0"/>
              <a:t>P</a:t>
            </a:r>
            <a:r>
              <a:rPr lang="en-GB" dirty="0" smtClean="0"/>
              <a:t>ersonification</a:t>
            </a:r>
            <a:endParaRPr lang="nl-NL" dirty="0"/>
          </a:p>
          <a:p>
            <a:pPr lvl="0"/>
            <a:r>
              <a:rPr lang="en-GB" dirty="0"/>
              <a:t>S</a:t>
            </a:r>
            <a:r>
              <a:rPr lang="en-GB" dirty="0" smtClean="0"/>
              <a:t>imile</a:t>
            </a:r>
            <a:endParaRPr lang="nl-NL" dirty="0"/>
          </a:p>
          <a:p>
            <a:pPr lvl="0"/>
            <a:r>
              <a:rPr lang="en-GB" dirty="0"/>
              <a:t>A</a:t>
            </a:r>
            <a:r>
              <a:rPr lang="en-GB" dirty="0" smtClean="0"/>
              <a:t>lliteration</a:t>
            </a:r>
            <a:endParaRPr lang="nl-NL" dirty="0"/>
          </a:p>
          <a:p>
            <a:pPr lvl="0"/>
            <a:r>
              <a:rPr lang="en-GB" dirty="0" smtClean="0"/>
              <a:t>Assonance</a:t>
            </a:r>
          </a:p>
          <a:p>
            <a:pPr lvl="0"/>
            <a:endParaRPr lang="en-GB" dirty="0"/>
          </a:p>
          <a:p>
            <a:pPr lvl="0"/>
            <a:endParaRPr lang="nl-NL" dirty="0"/>
          </a:p>
          <a:p>
            <a:pPr lvl="0"/>
            <a:r>
              <a:rPr lang="en-GB" dirty="0"/>
              <a:t>O</a:t>
            </a:r>
            <a:r>
              <a:rPr lang="en-GB" dirty="0" smtClean="0"/>
              <a:t>nomatopoeia</a:t>
            </a:r>
            <a:endParaRPr lang="nl-NL" dirty="0"/>
          </a:p>
          <a:p>
            <a:pPr lvl="0"/>
            <a:r>
              <a:rPr lang="en-GB" dirty="0"/>
              <a:t>E</a:t>
            </a:r>
            <a:r>
              <a:rPr lang="en-GB" dirty="0" smtClean="0"/>
              <a:t>njambment</a:t>
            </a:r>
            <a:endParaRPr lang="nl-NL" dirty="0"/>
          </a:p>
          <a:p>
            <a:pPr lvl="0"/>
            <a:r>
              <a:rPr lang="en-GB" dirty="0"/>
              <a:t>E</a:t>
            </a:r>
            <a:r>
              <a:rPr lang="en-GB" dirty="0" smtClean="0"/>
              <a:t>nd-stopped </a:t>
            </a:r>
            <a:r>
              <a:rPr lang="en-GB" dirty="0"/>
              <a:t>line</a:t>
            </a:r>
            <a:endParaRPr lang="nl-NL" dirty="0"/>
          </a:p>
          <a:p>
            <a:pPr lvl="0"/>
            <a:r>
              <a:rPr lang="en-GB" dirty="0"/>
              <a:t>F</a:t>
            </a:r>
            <a:r>
              <a:rPr lang="en-GB" dirty="0" smtClean="0"/>
              <a:t>ree </a:t>
            </a:r>
            <a:r>
              <a:rPr lang="en-GB" dirty="0"/>
              <a:t>verse</a:t>
            </a:r>
            <a:endParaRPr lang="nl-NL" dirty="0"/>
          </a:p>
          <a:p>
            <a:pPr lvl="0"/>
            <a:r>
              <a:rPr lang="en-GB" dirty="0"/>
              <a:t>E</a:t>
            </a:r>
            <a:r>
              <a:rPr lang="en-GB" dirty="0" smtClean="0"/>
              <a:t>nd </a:t>
            </a:r>
            <a:r>
              <a:rPr lang="en-GB" dirty="0"/>
              <a:t>rhyme</a:t>
            </a:r>
            <a:endParaRPr lang="nl-NL" dirty="0"/>
          </a:p>
          <a:p>
            <a:pPr lvl="0"/>
            <a:r>
              <a:rPr lang="en-GB" dirty="0"/>
              <a:t>I</a:t>
            </a:r>
            <a:r>
              <a:rPr lang="en-GB" dirty="0" smtClean="0"/>
              <a:t>nternal </a:t>
            </a:r>
            <a:r>
              <a:rPr lang="en-GB" dirty="0"/>
              <a:t>rhyme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377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Make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</a:t>
            </a:r>
            <a:r>
              <a:rPr lang="nl-NL" dirty="0" err="1" smtClean="0"/>
              <a:t>fairytale-poem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Make </a:t>
            </a:r>
            <a:r>
              <a:rPr lang="nl-NL" dirty="0" err="1" smtClean="0"/>
              <a:t>groups</a:t>
            </a:r>
            <a:r>
              <a:rPr lang="nl-NL" dirty="0" smtClean="0"/>
              <a:t> of 2-3 </a:t>
            </a:r>
            <a:r>
              <a:rPr lang="nl-NL" dirty="0" err="1" smtClean="0"/>
              <a:t>people</a:t>
            </a:r>
            <a:endParaRPr lang="nl-NL" dirty="0" smtClean="0"/>
          </a:p>
          <a:p>
            <a:r>
              <a:rPr lang="en-GB" dirty="0"/>
              <a:t>C</a:t>
            </a:r>
            <a:r>
              <a:rPr lang="en-GB" dirty="0" smtClean="0"/>
              <a:t>hoose </a:t>
            </a:r>
            <a:r>
              <a:rPr lang="en-GB" dirty="0"/>
              <a:t>a </a:t>
            </a:r>
            <a:r>
              <a:rPr lang="en-GB" dirty="0" err="1"/>
              <a:t>fairytale</a:t>
            </a:r>
            <a:r>
              <a:rPr lang="en-GB" dirty="0"/>
              <a:t> to change into a poem </a:t>
            </a:r>
            <a:endParaRPr lang="en-GB" dirty="0" smtClean="0"/>
          </a:p>
          <a:p>
            <a:r>
              <a:rPr lang="en-GB" dirty="0" smtClean="0"/>
              <a:t>Try </a:t>
            </a:r>
            <a:r>
              <a:rPr lang="en-GB" dirty="0"/>
              <a:t>to put in multiple elements from the </a:t>
            </a:r>
            <a:r>
              <a:rPr lang="en-GB" dirty="0" smtClean="0"/>
              <a:t>glossary</a:t>
            </a:r>
          </a:p>
          <a:p>
            <a:endParaRPr lang="en-GB" dirty="0"/>
          </a:p>
          <a:p>
            <a:r>
              <a:rPr lang="en-GB" dirty="0" smtClean="0"/>
              <a:t>Next week read </a:t>
            </a:r>
            <a:r>
              <a:rPr lang="en-GB" dirty="0" smtClean="0"/>
              <a:t>your poem out loud in class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146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Chaos – </a:t>
            </a:r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makes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difficult</a:t>
            </a:r>
            <a:r>
              <a:rPr lang="nl-NL" dirty="0" smtClean="0"/>
              <a:t>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Heterophone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en-GB" i="1" dirty="0"/>
              <a:t>A word that is spelled like another but has a different sound and meaning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Homophone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en-GB" i="1" dirty="0"/>
              <a:t>A word that </a:t>
            </a:r>
            <a:r>
              <a:rPr lang="en-GB" i="1" dirty="0" smtClean="0"/>
              <a:t>sound like another but </a:t>
            </a:r>
            <a:r>
              <a:rPr lang="en-GB" i="1" dirty="0"/>
              <a:t>has a different </a:t>
            </a:r>
            <a:r>
              <a:rPr lang="en-GB" i="1" dirty="0" smtClean="0"/>
              <a:t>spelling </a:t>
            </a:r>
            <a:r>
              <a:rPr lang="en-GB" i="1" dirty="0"/>
              <a:t>and </a:t>
            </a:r>
            <a:r>
              <a:rPr lang="en-GB" i="1" dirty="0" smtClean="0"/>
              <a:t>meaning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 smtClean="0"/>
              <a:t>Two, row, their, desert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048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remember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err="1" smtClean="0"/>
              <a:t>Alliteration</a:t>
            </a:r>
            <a:r>
              <a:rPr lang="nl-NL" sz="3200" dirty="0" smtClean="0"/>
              <a:t>?</a:t>
            </a:r>
          </a:p>
          <a:p>
            <a:r>
              <a:rPr lang="nl-NL" sz="3200" dirty="0" err="1" smtClean="0"/>
              <a:t>Assonance</a:t>
            </a:r>
            <a:r>
              <a:rPr lang="nl-NL" sz="3200" dirty="0" smtClean="0"/>
              <a:t>? </a:t>
            </a:r>
          </a:p>
          <a:p>
            <a:endParaRPr lang="nl-NL" sz="3200" dirty="0"/>
          </a:p>
          <a:p>
            <a:r>
              <a:rPr lang="nl-NL" sz="3200" dirty="0" smtClean="0"/>
              <a:t>Important </a:t>
            </a:r>
            <a:r>
              <a:rPr lang="nl-NL" sz="3200" dirty="0" err="1" smtClean="0"/>
              <a:t>parts</a:t>
            </a:r>
            <a:r>
              <a:rPr lang="nl-NL" sz="3200" dirty="0" smtClean="0"/>
              <a:t> of tongue twisters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2188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400" dirty="0"/>
              <a:t>She sells sea-shells on the sea-shore.</a:t>
            </a:r>
            <a:br>
              <a:rPr lang="en-GB" sz="2400" dirty="0"/>
            </a:br>
            <a:r>
              <a:rPr lang="en-GB" sz="2400" dirty="0"/>
              <a:t>The shells she sells are sea-shells, I'm sure.</a:t>
            </a:r>
            <a:br>
              <a:rPr lang="en-GB" sz="2400" dirty="0"/>
            </a:br>
            <a:r>
              <a:rPr lang="en-GB" sz="2400" dirty="0"/>
              <a:t>For if she sells sea-shells on the sea-shore</a:t>
            </a:r>
            <a:br>
              <a:rPr lang="en-GB" sz="2400" dirty="0"/>
            </a:br>
            <a:r>
              <a:rPr lang="en-GB" sz="2400" dirty="0"/>
              <a:t>Then I'm sure she sells sea-shore shells.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90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/>
              <a:t>How can a clam cram in a clean cream can?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10x quickly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97073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044" y="2222287"/>
            <a:ext cx="10554574" cy="41012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Betty </a:t>
            </a:r>
            <a:r>
              <a:rPr lang="en-US" dirty="0" err="1"/>
              <a:t>Botta</a:t>
            </a:r>
            <a:r>
              <a:rPr lang="en-US" dirty="0"/>
              <a:t> bought some butter;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“But,” she said, “this butter's bitter!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If I put it in my batter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It will make my batter bitter.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But a bit of better butter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Will make my batter better.”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Then she bought a bit of butter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Better than the bitter butter,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Made her bitter batter better.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So ’twas better Betty </a:t>
            </a:r>
            <a:r>
              <a:rPr lang="en-US" dirty="0" err="1"/>
              <a:t>Botta</a:t>
            </a:r>
            <a:endParaRPr lang="nl-NL" dirty="0"/>
          </a:p>
          <a:p>
            <a:pPr marL="0" indent="0" algn="ctr">
              <a:buNone/>
            </a:pPr>
            <a:r>
              <a:rPr lang="en-US" dirty="0"/>
              <a:t>Bought a bit of better butter</a:t>
            </a:r>
            <a:r>
              <a:rPr lang="en-US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43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Exercise</a:t>
            </a:r>
            <a:r>
              <a:rPr lang="nl-NL" dirty="0" smtClean="0"/>
              <a:t> (5 min)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Make / </a:t>
            </a:r>
            <a:r>
              <a:rPr lang="nl-NL" sz="3200" dirty="0" err="1" smtClean="0"/>
              <a:t>find</a:t>
            </a:r>
            <a:r>
              <a:rPr lang="nl-NL" sz="3200" dirty="0" smtClean="0"/>
              <a:t> </a:t>
            </a:r>
            <a:r>
              <a:rPr lang="nl-NL" sz="3200" dirty="0" err="1" smtClean="0"/>
              <a:t>your</a:t>
            </a:r>
            <a:r>
              <a:rPr lang="nl-NL" sz="3200" dirty="0" smtClean="0"/>
              <a:t> </a:t>
            </a:r>
            <a:r>
              <a:rPr lang="nl-NL" sz="3200" dirty="0" err="1" smtClean="0"/>
              <a:t>own</a:t>
            </a:r>
            <a:r>
              <a:rPr lang="nl-NL" sz="3200" dirty="0" smtClean="0"/>
              <a:t> tongue twister</a:t>
            </a:r>
          </a:p>
          <a:p>
            <a:r>
              <a:rPr lang="nl-NL" sz="3200" dirty="0" smtClean="0"/>
              <a:t>Exchange </a:t>
            </a:r>
            <a:r>
              <a:rPr lang="nl-NL" sz="3200" dirty="0" err="1" smtClean="0"/>
              <a:t>your</a:t>
            </a:r>
            <a:r>
              <a:rPr lang="nl-NL" sz="3200" dirty="0" smtClean="0"/>
              <a:t> tongue twister </a:t>
            </a:r>
            <a:r>
              <a:rPr lang="nl-NL" sz="3200" dirty="0" err="1" smtClean="0"/>
              <a:t>with</a:t>
            </a:r>
            <a:r>
              <a:rPr lang="nl-NL" sz="3200" dirty="0" smtClean="0"/>
              <a:t> </a:t>
            </a:r>
            <a:r>
              <a:rPr lang="nl-NL" sz="3200" dirty="0" err="1" smtClean="0"/>
              <a:t>your</a:t>
            </a:r>
            <a:r>
              <a:rPr lang="nl-NL" sz="3200" dirty="0" smtClean="0"/>
              <a:t> </a:t>
            </a:r>
            <a:r>
              <a:rPr lang="nl-NL" sz="3200" dirty="0" err="1" smtClean="0"/>
              <a:t>neighbours</a:t>
            </a:r>
            <a:endParaRPr lang="nl-NL" sz="3200" dirty="0" smtClean="0"/>
          </a:p>
          <a:p>
            <a:r>
              <a:rPr lang="nl-NL" sz="3200" dirty="0" err="1" smtClean="0"/>
              <a:t>Who</a:t>
            </a:r>
            <a:r>
              <a:rPr lang="nl-NL" sz="3200" dirty="0" smtClean="0"/>
              <a:t> </a:t>
            </a:r>
            <a:r>
              <a:rPr lang="nl-NL" sz="3200" dirty="0" err="1" smtClean="0"/>
              <a:t>can</a:t>
            </a:r>
            <a:r>
              <a:rPr lang="nl-NL" sz="3200" dirty="0" smtClean="0"/>
              <a:t> do </a:t>
            </a:r>
            <a:r>
              <a:rPr lang="nl-NL" sz="3200" dirty="0" err="1" smtClean="0"/>
              <a:t>it</a:t>
            </a:r>
            <a:r>
              <a:rPr lang="nl-NL" sz="3200" dirty="0" smtClean="0"/>
              <a:t> best?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9819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Revolting</a:t>
            </a:r>
            <a:r>
              <a:rPr lang="nl-NL" dirty="0" smtClean="0"/>
              <a:t> </a:t>
            </a:r>
            <a:r>
              <a:rPr lang="nl-NL" dirty="0" err="1" smtClean="0"/>
              <a:t>rhymes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Choose</a:t>
            </a:r>
            <a:r>
              <a:rPr lang="nl-NL" dirty="0" smtClean="0"/>
              <a:t> </a:t>
            </a:r>
            <a:r>
              <a:rPr lang="nl-NL" dirty="0" err="1" smtClean="0"/>
              <a:t>between</a:t>
            </a:r>
            <a:r>
              <a:rPr lang="nl-NL" dirty="0" smtClean="0"/>
              <a:t>: 3 </a:t>
            </a:r>
            <a:r>
              <a:rPr lang="nl-NL" dirty="0" err="1" smtClean="0"/>
              <a:t>little</a:t>
            </a:r>
            <a:r>
              <a:rPr lang="nl-NL" dirty="0" smtClean="0"/>
              <a:t> </a:t>
            </a:r>
            <a:r>
              <a:rPr lang="nl-NL" dirty="0" err="1" smtClean="0"/>
              <a:t>pigs</a:t>
            </a:r>
            <a:r>
              <a:rPr lang="nl-NL" dirty="0" smtClean="0"/>
              <a:t> / </a:t>
            </a:r>
            <a:r>
              <a:rPr lang="nl-NL" dirty="0" err="1" smtClean="0"/>
              <a:t>cinderella</a:t>
            </a:r>
            <a:r>
              <a:rPr lang="nl-NL" dirty="0" smtClean="0"/>
              <a:t> / </a:t>
            </a:r>
            <a:r>
              <a:rPr lang="nl-NL" dirty="0" err="1" smtClean="0"/>
              <a:t>Goldilocks</a:t>
            </a:r>
            <a:r>
              <a:rPr lang="nl-NL" dirty="0" smtClean="0"/>
              <a:t> / </a:t>
            </a:r>
            <a:r>
              <a:rPr lang="nl-NL" dirty="0" err="1" smtClean="0"/>
              <a:t>Snow</a:t>
            </a:r>
            <a:r>
              <a:rPr lang="nl-NL" dirty="0" smtClean="0"/>
              <a:t> White / Red </a:t>
            </a:r>
            <a:r>
              <a:rPr lang="nl-NL" dirty="0" err="1" smtClean="0"/>
              <a:t>Riding</a:t>
            </a:r>
            <a:r>
              <a:rPr lang="nl-NL" dirty="0" smtClean="0"/>
              <a:t> </a:t>
            </a:r>
            <a:r>
              <a:rPr lang="nl-NL" dirty="0" err="1" smtClean="0"/>
              <a:t>Hood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3756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</a:t>
            </a:r>
            <a:r>
              <a:rPr lang="nl-NL" dirty="0" err="1" smtClean="0"/>
              <a:t>little</a:t>
            </a:r>
            <a:r>
              <a:rPr lang="nl-NL" dirty="0" smtClean="0"/>
              <a:t> </a:t>
            </a:r>
            <a:r>
              <a:rPr lang="nl-NL" dirty="0" err="1" smtClean="0"/>
              <a:t>pigs</a:t>
            </a:r>
            <a:endParaRPr lang="nl-NL" dirty="0"/>
          </a:p>
        </p:txBody>
      </p:sp>
      <p:pic>
        <p:nvPicPr>
          <p:cNvPr id="4" name="F5DS2DnsJ0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31771" y="1700784"/>
            <a:ext cx="5855095" cy="329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4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22</TotalTime>
  <Words>236</Words>
  <Application>Microsoft Office PowerPoint</Application>
  <PresentationFormat>Breedbeeld</PresentationFormat>
  <Paragraphs>58</Paragraphs>
  <Slides>15</Slides>
  <Notes>0</Notes>
  <HiddenSlides>0</HiddenSlides>
  <MMClips>5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Citeerbaar</vt:lpstr>
      <vt:lpstr>Poetry - lesson 2</vt:lpstr>
      <vt:lpstr>The Chaos – What makes it difficult?</vt:lpstr>
      <vt:lpstr>What can you remember?</vt:lpstr>
      <vt:lpstr>PowerPoint-presentatie</vt:lpstr>
      <vt:lpstr>PowerPoint-presentatie</vt:lpstr>
      <vt:lpstr>PowerPoint-presentatie</vt:lpstr>
      <vt:lpstr>Exercise (5 min) </vt:lpstr>
      <vt:lpstr>Revolting rhymes </vt:lpstr>
      <vt:lpstr>3 little pigs</vt:lpstr>
      <vt:lpstr>Cinderella</vt:lpstr>
      <vt:lpstr>Goldilocks</vt:lpstr>
      <vt:lpstr>Snow White</vt:lpstr>
      <vt:lpstr>Little Red Riding Hood</vt:lpstr>
      <vt:lpstr>Which of these poetic elements did you hear?</vt:lpstr>
      <vt:lpstr>Make your own fairytale-poem</vt:lpstr>
    </vt:vector>
  </TitlesOfParts>
  <Company>Ons Middelbaar Onderwijs (OMO)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- lesson 2</dc:title>
  <dc:creator>Noortje Geers</dc:creator>
  <cp:lastModifiedBy>Geers, Noortje</cp:lastModifiedBy>
  <cp:revision>4</cp:revision>
  <dcterms:created xsi:type="dcterms:W3CDTF">2018-02-19T13:55:36Z</dcterms:created>
  <dcterms:modified xsi:type="dcterms:W3CDTF">2020-01-10T11:13:56Z</dcterms:modified>
</cp:coreProperties>
</file>